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63" r:id="rId3"/>
    <p:sldId id="257" r:id="rId4"/>
    <p:sldId id="262" r:id="rId5"/>
    <p:sldId id="260" r:id="rId6"/>
    <p:sldId id="261" r:id="rId7"/>
    <p:sldId id="258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31" autoAdjust="0"/>
  </p:normalViewPr>
  <p:slideViewPr>
    <p:cSldViewPr>
      <p:cViewPr varScale="1">
        <p:scale>
          <a:sx n="44" d="100"/>
          <a:sy n="44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7B785-DF43-4469-866F-0F636D56F666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1464B-3153-49B4-95BB-DAC3D544456F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1464B-3153-49B4-95BB-DAC3D544456F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Ψαλίδισμα και στρογγύλεμα μίας γωνίας του ορθογωνίου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 τρίγωνο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9 - Ελεύθερη σχεδίαση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- Ελεύθερη σχεδίαση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DCF0F8-94F0-4FD4-A5FD-198ADDAB63F9}" type="datetimeFigureOut">
              <a:rPr lang="el-GR" smtClean="0"/>
              <a:pPr/>
              <a:t>26/5/2011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055178-5304-4730-929D-D91FBEDB33FD}" type="slidenum">
              <a:rPr lang="el-GR" smtClean="0"/>
              <a:pPr/>
              <a:t>‹#›</a:t>
            </a:fld>
            <a:endParaRPr lang="el-GR"/>
          </a:p>
        </p:txBody>
      </p:sp>
      <p:grpSp>
        <p:nvGrpSpPr>
          <p:cNvPr id="2" name="1 - Ομάδα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- Ελεύθερη σχεδίαση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- Ελεύθερη σχεδίαση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619672" y="404664"/>
            <a:ext cx="6120680" cy="993353"/>
          </a:xfrm>
          <a:ln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OUR SCHOOL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 flipH="1">
            <a:off x="4427984" y="5157192"/>
            <a:ext cx="4355976" cy="1440160"/>
          </a:xfrm>
          <a:ln/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numCol="1">
            <a:normAutofit fontScale="40000" lnSpcReduction="20000"/>
          </a:bodyPr>
          <a:lstStyle/>
          <a:p>
            <a:endParaRPr lang="el-GR" sz="28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4500" dirty="0" smtClean="0">
                <a:solidFill>
                  <a:schemeClr val="tx2">
                    <a:lumMod val="25000"/>
                  </a:schemeClr>
                </a:solidFill>
              </a:rPr>
              <a:t>TSEA LINA</a:t>
            </a:r>
          </a:p>
          <a:p>
            <a:r>
              <a:rPr lang="en-US" sz="4500" dirty="0" smtClean="0">
                <a:solidFill>
                  <a:schemeClr val="tx2">
                    <a:lumMod val="25000"/>
                  </a:schemeClr>
                </a:solidFill>
              </a:rPr>
              <a:t>ARAPIDOU THEOPOULA</a:t>
            </a:r>
          </a:p>
          <a:p>
            <a:r>
              <a:rPr lang="en-US" sz="4500" dirty="0" smtClean="0">
                <a:solidFill>
                  <a:schemeClr val="tx2">
                    <a:lumMod val="25000"/>
                  </a:schemeClr>
                </a:solidFill>
              </a:rPr>
              <a:t>6</a:t>
            </a:r>
            <a:r>
              <a:rPr lang="en-US" sz="4500" baseline="30000" dirty="0" smtClean="0">
                <a:solidFill>
                  <a:schemeClr val="tx2">
                    <a:lumMod val="25000"/>
                  </a:schemeClr>
                </a:solidFill>
              </a:rPr>
              <a:t>th</a:t>
            </a:r>
            <a:r>
              <a:rPr lang="en-US" sz="4500" dirty="0" smtClean="0">
                <a:solidFill>
                  <a:schemeClr val="tx2">
                    <a:lumMod val="25000"/>
                  </a:schemeClr>
                </a:solidFill>
              </a:rPr>
              <a:t> grade, 3</a:t>
            </a:r>
            <a:r>
              <a:rPr lang="en-US" sz="4500" baseline="30000" dirty="0" smtClean="0">
                <a:solidFill>
                  <a:schemeClr val="tx2">
                    <a:lumMod val="25000"/>
                  </a:schemeClr>
                </a:solidFill>
              </a:rPr>
              <a:t>rd</a:t>
            </a:r>
            <a:r>
              <a:rPr lang="en-US" sz="4500" dirty="0" smtClean="0">
                <a:solidFill>
                  <a:schemeClr val="tx2">
                    <a:lumMod val="25000"/>
                  </a:schemeClr>
                </a:solidFill>
              </a:rPr>
              <a:t> Primary School, Veria, Greece</a:t>
            </a:r>
          </a:p>
          <a:p>
            <a:r>
              <a:rPr lang="en-US" sz="4500" dirty="0" smtClean="0">
                <a:solidFill>
                  <a:schemeClr val="tx2">
                    <a:lumMod val="25000"/>
                  </a:schemeClr>
                </a:solidFill>
              </a:rPr>
              <a:t>2010-2011</a:t>
            </a:r>
            <a:endParaRPr lang="el-GR" sz="4500" dirty="0" smtClean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027" name="Picture 3" descr="C:\Users\user\Documents\PROJECT\ΦΩΤΟ\ΣΧΟΛΕΙΟ\20110414114930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5076056" cy="32658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83568" y="4149080"/>
            <a:ext cx="7715200" cy="2376264"/>
          </a:xfrm>
        </p:spPr>
        <p:txBody>
          <a:bodyPr>
            <a:normAutofit/>
          </a:bodyPr>
          <a:lstStyle/>
          <a:p>
            <a:pPr algn="just"/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Our school is situated in </a:t>
            </a:r>
            <a:r>
              <a:rPr lang="en-US" i="1" dirty="0" err="1" smtClean="0">
                <a:solidFill>
                  <a:schemeClr val="bg2">
                    <a:lumMod val="25000"/>
                  </a:schemeClr>
                </a:solidFill>
              </a:rPr>
              <a:t>Markou</a:t>
            </a:r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bg2">
                    <a:lumMod val="25000"/>
                  </a:schemeClr>
                </a:solidFill>
              </a:rPr>
              <a:t>Mpotsari</a:t>
            </a:r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 street, opposite the Court House and close to the </a:t>
            </a:r>
            <a:r>
              <a:rPr lang="en-US" i="1" dirty="0" err="1" smtClean="0">
                <a:solidFill>
                  <a:schemeClr val="bg2">
                    <a:lumMod val="25000"/>
                  </a:schemeClr>
                </a:solidFill>
              </a:rPr>
              <a:t>Medrese</a:t>
            </a:r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 Mosque and the Apostle Paul’s  Altar.</a:t>
            </a:r>
          </a:p>
          <a:p>
            <a:pPr algn="just"/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It is about an old Turkish school that it was built in the early 20</a:t>
            </a:r>
            <a:r>
              <a:rPr lang="en-US" i="1" baseline="30000" dirty="0" smtClean="0">
                <a:solidFill>
                  <a:schemeClr val="bg2">
                    <a:lumMod val="25000"/>
                  </a:schemeClr>
                </a:solidFill>
              </a:rPr>
              <a:t>th</a:t>
            </a:r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 century (1909).</a:t>
            </a:r>
            <a:endParaRPr lang="el-GR" i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l-GR" dirty="0"/>
          </a:p>
        </p:txBody>
      </p:sp>
      <p:pic>
        <p:nvPicPr>
          <p:cNvPr id="5" name="4 - Εικόνα" descr="20110414114837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764704"/>
            <a:ext cx="4992555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2996952"/>
            <a:ext cx="4608512" cy="2232248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For its construction, there were used stones from a byzantine tower and from the town’s old stone clock.</a:t>
            </a:r>
          </a:p>
          <a:p>
            <a:pPr lvl="1">
              <a:buNone/>
            </a:pPr>
            <a:endParaRPr lang="el-GR" i="1" u="sng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4 - Εικόνα" descr="σχολείο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844824"/>
            <a:ext cx="4092939" cy="306970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Θέση περιεχομένου" descr="σάρωση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899" t="7383" r="5619" b="16329"/>
          <a:stretch>
            <a:fillRect/>
          </a:stretch>
        </p:blipFill>
        <p:spPr>
          <a:xfrm>
            <a:off x="2483768" y="2276872"/>
            <a:ext cx="4320480" cy="4464495"/>
          </a:xfrm>
        </p:spPr>
      </p:pic>
      <p:sp>
        <p:nvSpPr>
          <p:cNvPr id="7" name="6 - TextBox"/>
          <p:cNvSpPr txBox="1"/>
          <p:nvPr/>
        </p:nvSpPr>
        <p:spPr>
          <a:xfrm>
            <a:off x="827584" y="836712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It has three floors, a tiled roof and a strong influence of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Neoclassism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and Baroque. 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The ground plan is in the shape of a “</a:t>
            </a:r>
            <a:r>
              <a:rPr lang="el-GR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Γ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”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en-US" smtClean="0">
                <a:solidFill>
                  <a:srgbClr val="7030A0"/>
                </a:solidFill>
              </a:rPr>
              <a:t>Its function</a:t>
            </a:r>
            <a:endParaRPr lang="el-GR" dirty="0">
              <a:solidFill>
                <a:srgbClr val="7030A0"/>
              </a:solidFill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89654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The building continued to work as a Turkish school even after the town’s release (1912). It started working as a Greek school after 1924 and kept on during the German occupation of the city.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During the civil war, the basement of the school was used as a prison.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Nowadays, it houses the 3</a:t>
            </a:r>
            <a:r>
              <a:rPr lang="en-US" sz="2400" baseline="30000" dirty="0" smtClean="0">
                <a:solidFill>
                  <a:schemeClr val="bg2">
                    <a:lumMod val="25000"/>
                  </a:schemeClr>
                </a:solidFill>
              </a:rPr>
              <a:t>rd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Primary School on the first floor, and the 14</a:t>
            </a:r>
            <a:r>
              <a:rPr lang="en-US" sz="2400" baseline="30000" dirty="0" smtClean="0">
                <a:solidFill>
                  <a:schemeClr val="bg2">
                    <a:lumMod val="25000"/>
                  </a:schemeClr>
                </a:solidFill>
              </a:rPr>
              <a:t>th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Primary School on the second floor. On the mezzanine floor there are three classrooms and a large school room used both as an indoor gym an the rainy days and as a canteen for the all-day elementary school.</a:t>
            </a:r>
            <a:endParaRPr lang="el-GR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SIDE VIEW</a:t>
            </a:r>
            <a:endParaRPr lang="el-GR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user\Documents\PROJECT\ΦΩΤΟ\ΣΧΟΛΕΙΟ\σχολείο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684235" cy="501317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FRONT VIEW</a:t>
            </a:r>
            <a:endParaRPr lang="el-GR" dirty="0"/>
          </a:p>
        </p:txBody>
      </p:sp>
      <p:pic>
        <p:nvPicPr>
          <p:cNvPr id="4098" name="Picture 2" descr="C:\Users\user\Documents\PROJECT\ΦΩΤΟ\ΣΧΟΛΕΙΟ\σχολείο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259632" y="1412776"/>
            <a:ext cx="691276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Ροή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537</TotalTime>
  <Words>227</Words>
  <Application>Microsoft Office PowerPoint</Application>
  <PresentationFormat>Προβολή στην οθόνη (4:3)</PresentationFormat>
  <Paragraphs>18</Paragraphs>
  <Slides>7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Ροή</vt:lpstr>
      <vt:lpstr>OUR SCHOOL</vt:lpstr>
      <vt:lpstr>Διαφάνεια 2</vt:lpstr>
      <vt:lpstr>Διαφάνεια 3</vt:lpstr>
      <vt:lpstr>Διαφάνεια 4</vt:lpstr>
      <vt:lpstr>Its function</vt:lpstr>
      <vt:lpstr>SIDE VIEW</vt:lpstr>
      <vt:lpstr>FRONT 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ΤΟ ΣΧΟΛΕΙΟ ΜΑΣ</dc:title>
  <dc:creator>user</dc:creator>
  <cp:lastModifiedBy>user</cp:lastModifiedBy>
  <cp:revision>44</cp:revision>
  <dcterms:created xsi:type="dcterms:W3CDTF">2011-05-21T08:13:32Z</dcterms:created>
  <dcterms:modified xsi:type="dcterms:W3CDTF">2011-05-26T09:30:14Z</dcterms:modified>
</cp:coreProperties>
</file>